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3" d="100"/>
          <a:sy n="63" d="100"/>
        </p:scale>
        <p:origin x="118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10/4/2022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10/4/2022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Gaurav Bansal</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4</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October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 </a:t>
            </a:r>
            <a:r>
              <a:rPr lang="en-US" sz="2200" dirty="0">
                <a:solidFill>
                  <a:srgbClr val="1C7DDB"/>
                </a:solidFill>
                <a:latin typeface="Abadi" panose="020B0604020104020204" pitchFamily="34" charset="0"/>
              </a:rPr>
              <a:t>https://github.com/gbansal044/Master/blob/master/EDA.ipynb.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 </a:t>
            </a:r>
            <a:r>
              <a:rPr lang="en-US" sz="2200" dirty="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github.com/gbansal044/Master/blob/master/EDA%20with%20Visualization.ipynb.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a:t>
            </a:r>
            <a:r>
              <a:rPr lang="en-US" sz="2200" dirty="0" smtClean="0">
                <a:solidFill>
                  <a:srgbClr val="1C7DDB"/>
                </a:solidFill>
                <a:latin typeface="Abadi"/>
              </a:rPr>
              <a:t> https</a:t>
            </a:r>
            <a:r>
              <a:rPr lang="en-US" sz="2200" dirty="0">
                <a:solidFill>
                  <a:srgbClr val="1C7DDB"/>
                </a:solidFill>
                <a:latin typeface="Abadi"/>
              </a:rPr>
              <a:t>://</a:t>
            </a:r>
            <a:r>
              <a:rPr lang="en-US" sz="2200" dirty="0" smtClean="0">
                <a:solidFill>
                  <a:srgbClr val="1C7DDB"/>
                </a:solidFill>
                <a:latin typeface="Abadi"/>
              </a:rPr>
              <a:t>github.com/gbansal044/Master/blob/master/EDA%20with%20SQL.ipynb.</a:t>
            </a: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 </a:t>
            </a:r>
            <a:r>
              <a:rPr lang="en-US" sz="2200" dirty="0">
                <a:solidFill>
                  <a:srgbClr val="1C7DDB"/>
                </a:solidFill>
                <a:latin typeface="Abadi" panose="020B0604020104020204" pitchFamily="34" charset="0"/>
              </a:rPr>
              <a:t>https://github.com/gbansal044/Master/blob/master/app.py</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 </a:t>
            </a:r>
            <a:r>
              <a:rPr lang="en-US" sz="2200" dirty="0">
                <a:solidFill>
                  <a:srgbClr val="1C7DDB"/>
                </a:solidFill>
                <a:latin typeface="Abadi" panose="020B0604020104020204" pitchFamily="34" charset="0"/>
              </a:rPr>
              <a:t>https://github.com/gbansal044/Master/blob/master/Machine%20Learning%20Prediction%20Lab.ipynb</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smtClean="0">
                <a:latin typeface="Abadi" panose="020B0604020104020204" pitchFamily="34" charset="0"/>
              </a:rPr>
              <a:t>Mission Outcome </a:t>
            </a:r>
            <a:r>
              <a:rPr lang="en-US" sz="2000" dirty="0">
                <a:latin typeface="Abadi" panose="020B0604020104020204" pitchFamily="34" charset="0"/>
              </a:rPr>
              <a:t>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smtClean="0">
                <a:solidFill>
                  <a:schemeClr val="accent3">
                    <a:lumMod val="25000"/>
                  </a:schemeClr>
                </a:solidFill>
                <a:latin typeface="Abadi" panose="020B0604020104020204" pitchFamily="34" charset="0"/>
              </a:rPr>
              <a:t>data frame </a:t>
            </a:r>
            <a:r>
              <a:rPr lang="en-US" sz="1900" dirty="0">
                <a:solidFill>
                  <a:schemeClr val="accent3">
                    <a:lumMod val="25000"/>
                  </a:schemeClr>
                </a:solidFill>
                <a:latin typeface="Abadi" panose="020B0604020104020204" pitchFamily="34" charset="0"/>
              </a:rPr>
              <a:t>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a:t>
            </a:r>
            <a:r>
              <a:rPr lang="en-US" sz="2200" dirty="0" smtClean="0">
                <a:solidFill>
                  <a:srgbClr val="1C7DDB"/>
                </a:solidFill>
                <a:latin typeface="Abadi" panose="020B0604020104020204" pitchFamily="34" charset="0"/>
              </a:rPr>
              <a:t>https://github.com/gbansal044/Master/blob/master/Data%20Collection%20API.ipynb.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a:t>
            </a:r>
            <a:r>
              <a:rPr lang="en-US" sz="2200" dirty="0" smtClean="0">
                <a:solidFill>
                  <a:srgbClr val="1C7DDB"/>
                </a:solidFill>
                <a:latin typeface="Abadi" panose="020B0604020104020204" pitchFamily="34" charset="0"/>
              </a:rPr>
              <a:t> </a:t>
            </a:r>
            <a:r>
              <a:rPr lang="en-US" sz="2200" dirty="0">
                <a:solidFill>
                  <a:srgbClr val="1C7DDB"/>
                </a:solidFill>
                <a:latin typeface="Abadi" panose="020B0604020104020204" pitchFamily="34" charset="0"/>
              </a:rPr>
              <a:t>https://github.com/gbansal044/Master/blob/master/Data%20Collection%20with%20Web%20Scrapping.ipynb.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purl.org/dc/dcmitype/"/>
    <ds:schemaRef ds:uri="http://purl.org/dc/elements/1.1/"/>
    <ds:schemaRef ds:uri="http://www.w3.org/XML/1998/namespace"/>
    <ds:schemaRef ds:uri="f80a141d-92ca-4d3d-9308-f7e7b1d44ce8"/>
    <ds:schemaRef ds:uri="http://schemas.microsoft.com/office/infopath/2007/PartnerControls"/>
    <ds:schemaRef ds:uri="http://schemas.openxmlformats.org/package/2006/metadata/core-properties"/>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1367</TotalTime>
  <Words>1597</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Ajay Mittal</cp:lastModifiedBy>
  <cp:revision>203</cp:revision>
  <dcterms:created xsi:type="dcterms:W3CDTF">2021-04-29T18:58:34Z</dcterms:created>
  <dcterms:modified xsi:type="dcterms:W3CDTF">2022-10-04T08:37:08Z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